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15"/>
  </p:notesMasterIdLst>
  <p:sldIdLst>
    <p:sldId id="256" r:id="rId2"/>
    <p:sldId id="259" r:id="rId3"/>
    <p:sldId id="261" r:id="rId4"/>
    <p:sldId id="260" r:id="rId5"/>
    <p:sldId id="265" r:id="rId6"/>
    <p:sldId id="266" r:id="rId7"/>
    <p:sldId id="262" r:id="rId8"/>
    <p:sldId id="257" r:id="rId9"/>
    <p:sldId id="263" r:id="rId10"/>
    <p:sldId id="267" r:id="rId11"/>
    <p:sldId id="273" r:id="rId12"/>
    <p:sldId id="27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 autoAdjust="0"/>
    <p:restoredTop sz="94668"/>
  </p:normalViewPr>
  <p:slideViewPr>
    <p:cSldViewPr snapToGrid="0">
      <p:cViewPr varScale="1">
        <p:scale>
          <a:sx n="150" d="100"/>
          <a:sy n="150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ta Charles" userId="286ef5c894cc0b52" providerId="LiveId" clId="{A1349A2A-B734-4253-9464-618F798A6357}"/>
    <pc:docChg chg="custSel addSld modSld">
      <pc:chgData name="Danita Charles" userId="286ef5c894cc0b52" providerId="LiveId" clId="{A1349A2A-B734-4253-9464-618F798A6357}" dt="2024-08-13T01:07:01.859" v="322" actId="1076"/>
      <pc:docMkLst>
        <pc:docMk/>
      </pc:docMkLst>
      <pc:sldChg chg="addSp delSp modSp new mod modNotesTx">
        <pc:chgData name="Danita Charles" userId="286ef5c894cc0b52" providerId="LiveId" clId="{A1349A2A-B734-4253-9464-618F798A6357}" dt="2024-08-13T01:04:13.567" v="267" actId="20577"/>
        <pc:sldMkLst>
          <pc:docMk/>
          <pc:sldMk cId="1373069797" sldId="265"/>
        </pc:sldMkLst>
        <pc:spChg chg="mod">
          <ac:chgData name="Danita Charles" userId="286ef5c894cc0b52" providerId="LiveId" clId="{A1349A2A-B734-4253-9464-618F798A6357}" dt="2024-08-13T00:58:50.214" v="68" actId="20577"/>
          <ac:spMkLst>
            <pc:docMk/>
            <pc:sldMk cId="1373069797" sldId="265"/>
            <ac:spMk id="2" creationId="{EF959606-971D-53FE-055D-5062A7AB1EF3}"/>
          </ac:spMkLst>
        </pc:spChg>
        <pc:spChg chg="del mod">
          <ac:chgData name="Danita Charles" userId="286ef5c894cc0b52" providerId="LiveId" clId="{A1349A2A-B734-4253-9464-618F798A6357}" dt="2024-08-13T00:57:28.936" v="49" actId="22"/>
          <ac:spMkLst>
            <pc:docMk/>
            <pc:sldMk cId="1373069797" sldId="265"/>
            <ac:spMk id="3" creationId="{2CD5EB1C-3F5A-58F4-5CF4-AD3832053D95}"/>
          </ac:spMkLst>
        </pc:spChg>
        <pc:spChg chg="del mod">
          <ac:chgData name="Danita Charles" userId="286ef5c894cc0b52" providerId="LiveId" clId="{A1349A2A-B734-4253-9464-618F798A6357}" dt="2024-08-13T00:58:01.708" v="52" actId="21"/>
          <ac:spMkLst>
            <pc:docMk/>
            <pc:sldMk cId="1373069797" sldId="265"/>
            <ac:spMk id="4" creationId="{25ED2C77-4605-D252-A49C-EEC5E1E5A102}"/>
          </ac:spMkLst>
        </pc:spChg>
        <pc:picChg chg="add mod ord">
          <ac:chgData name="Danita Charles" userId="286ef5c894cc0b52" providerId="LiveId" clId="{A1349A2A-B734-4253-9464-618F798A6357}" dt="2024-08-13T00:58:19.288" v="57" actId="14100"/>
          <ac:picMkLst>
            <pc:docMk/>
            <pc:sldMk cId="1373069797" sldId="265"/>
            <ac:picMk id="6" creationId="{9B61ADA1-B011-1B9F-E91F-E20145F65F25}"/>
          </ac:picMkLst>
        </pc:picChg>
      </pc:sldChg>
      <pc:sldChg chg="addSp delSp modSp new mod">
        <pc:chgData name="Danita Charles" userId="286ef5c894cc0b52" providerId="LiveId" clId="{A1349A2A-B734-4253-9464-618F798A6357}" dt="2024-08-13T01:07:01.859" v="322" actId="1076"/>
        <pc:sldMkLst>
          <pc:docMk/>
          <pc:sldMk cId="3804578519" sldId="266"/>
        </pc:sldMkLst>
        <pc:spChg chg="mod">
          <ac:chgData name="Danita Charles" userId="286ef5c894cc0b52" providerId="LiveId" clId="{A1349A2A-B734-4253-9464-618F798A6357}" dt="2024-08-13T01:05:33.742" v="315" actId="14100"/>
          <ac:spMkLst>
            <pc:docMk/>
            <pc:sldMk cId="3804578519" sldId="266"/>
            <ac:spMk id="2" creationId="{92E31D2E-580F-CB78-218E-CAD8EF9B0FA5}"/>
          </ac:spMkLst>
        </pc:spChg>
        <pc:spChg chg="del mod">
          <ac:chgData name="Danita Charles" userId="286ef5c894cc0b52" providerId="LiveId" clId="{A1349A2A-B734-4253-9464-618F798A6357}" dt="2024-08-13T01:06:52.185" v="319" actId="22"/>
          <ac:spMkLst>
            <pc:docMk/>
            <pc:sldMk cId="3804578519" sldId="266"/>
            <ac:spMk id="3" creationId="{6B80DC67-AADA-1939-2831-C6E7E8E06C54}"/>
          </ac:spMkLst>
        </pc:spChg>
        <pc:spChg chg="del mod">
          <ac:chgData name="Danita Charles" userId="286ef5c894cc0b52" providerId="LiveId" clId="{A1349A2A-B734-4253-9464-618F798A6357}" dt="2024-08-13T01:05:48.130" v="317" actId="21"/>
          <ac:spMkLst>
            <pc:docMk/>
            <pc:sldMk cId="3804578519" sldId="266"/>
            <ac:spMk id="4" creationId="{879CCECB-1D6F-1662-F80A-2E43941B33BB}"/>
          </ac:spMkLst>
        </pc:spChg>
        <pc:picChg chg="add mod ord">
          <ac:chgData name="Danita Charles" userId="286ef5c894cc0b52" providerId="LiveId" clId="{A1349A2A-B734-4253-9464-618F798A6357}" dt="2024-08-13T01:07:01.859" v="322" actId="1076"/>
          <ac:picMkLst>
            <pc:docMk/>
            <pc:sldMk cId="3804578519" sldId="266"/>
            <ac:picMk id="6" creationId="{4C0FE422-804B-4F88-D276-B46DFF42A8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Mineral vaccinate at almost an equal rate per age. While there were huge drops in 18+ for Crowley and Bent. Where less than half of those counties were vaccinated.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1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eedle and vial">
            <a:extLst>
              <a:ext uri="{FF2B5EF4-FFF2-40B4-BE49-F238E27FC236}">
                <a16:creationId xmlns:a16="http://schemas.microsoft.com/office/drawing/2014/main" id="{1657D2E8-C453-3B6D-8DFB-DA4D4CFB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r="30981" b="-2"/>
          <a:stretch/>
        </p:blipFill>
        <p:spPr>
          <a:xfrm>
            <a:off x="5097780" y="-1"/>
            <a:ext cx="7091044" cy="6858001"/>
          </a:xfrm>
          <a:custGeom>
            <a:avLst/>
            <a:gdLst/>
            <a:ahLst/>
            <a:cxnLst/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67D6446-5D79-B836-FD17-046256CE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COVID-19 Vaccination Rates per Series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F7B2A9-0FB3-3ED2-B53D-EF8E17564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050831"/>
            <a:ext cx="5113217" cy="1096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6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32E9D4-7532-5EA0-2B15-B0BD1A17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C2D62E-507C-CD6B-B78E-29E8050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Volumes of Vaccination and Booster Series over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2D635-937D-C9D7-C1EE-6359C399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7054" y="2001693"/>
            <a:ext cx="227906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The dataset indicates some expected results for the rollout of vaccinations and boosters.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Observable spikes are seen upon first vaccine availability, based on the initial rollouts, subsequent variant, booster recommendations, and Omicron specific vaccinations.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D13E-4EBF-76CC-49F4-DFBEFA0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64A60-D993-7C05-A228-90F9DC6F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7" y="1996497"/>
            <a:ext cx="6270046" cy="40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C2D62E-507C-CD6B-B78E-29E80502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Volumes of Vaccination and Booster Series over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2D635-937D-C9D7-C1EE-6359C3997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27054" y="2001693"/>
            <a:ext cx="2279067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 A discrepancy appears in the dataset from CDPHE when reviewing the manufacturer of boosters administered at the time Omicron vaccinations became available in Q3 2022.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 Volume of Omicron vs. Additional &amp; Booster doses appears to represent a possible mis-identification either at the point of vaccination or point of data referral to CDPHE on the type/series provided.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7D13E-4EBF-76CC-49F4-DFBEFA03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64A60-D993-7C05-A228-90F9DC6F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7" y="1955725"/>
            <a:ext cx="6270046" cy="40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1502-2037-36F2-7FD5-CB926380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EF73-9E28-9EEC-9CC0-F08459A2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9606-971D-53FE-055D-5062A7AB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5344"/>
            <a:ext cx="8747082" cy="731295"/>
          </a:xfrm>
        </p:spPr>
        <p:txBody>
          <a:bodyPr/>
          <a:lstStyle/>
          <a:p>
            <a:r>
              <a:rPr lang="en-US" dirty="0"/>
              <a:t>		Vaccine Rate Per Age Group - 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1ADA1-B011-1B9F-E91F-E20145F6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121664"/>
            <a:ext cx="9333232" cy="4074167"/>
          </a:xfrm>
        </p:spPr>
      </p:pic>
    </p:spTree>
    <p:extLst>
      <p:ext uri="{BB962C8B-B14F-4D97-AF65-F5344CB8AC3E}">
        <p14:creationId xmlns:p14="http://schemas.microsoft.com/office/powerpoint/2010/main" val="13730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1D2E-580F-CB78-218E-CAD8EF9B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2622"/>
            <a:ext cx="8596668" cy="624018"/>
          </a:xfrm>
        </p:spPr>
        <p:txBody>
          <a:bodyPr/>
          <a:lstStyle/>
          <a:p>
            <a:r>
              <a:rPr lang="en-US" dirty="0"/>
              <a:t>			Vaccine Rates per Age Group - Bar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FE422-804B-4F88-D276-B46DFF42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2" y="1313688"/>
            <a:ext cx="9923754" cy="4230624"/>
          </a:xfrm>
        </p:spPr>
      </p:pic>
    </p:spTree>
    <p:extLst>
      <p:ext uri="{BB962C8B-B14F-4D97-AF65-F5344CB8AC3E}">
        <p14:creationId xmlns:p14="http://schemas.microsoft.com/office/powerpoint/2010/main" val="38045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08F2-E629-9805-F5B6-CB1F9C1D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12" y="218016"/>
            <a:ext cx="3854528" cy="1278466"/>
          </a:xfrm>
        </p:spPr>
        <p:txBody>
          <a:bodyPr/>
          <a:lstStyle/>
          <a:p>
            <a:r>
              <a:rPr lang="en-US" dirty="0"/>
              <a:t>Vaccine Distribution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AFE5D-57A6-7650-C8B7-6761FBE8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2" y="1496072"/>
            <a:ext cx="5993219" cy="514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4264A-30BF-C1D1-544D-CC676103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7" y="1655805"/>
            <a:ext cx="6418431" cy="47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A2783-95BC-C73D-BF64-71C22F0D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321"/>
            <a:ext cx="6266725" cy="459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0FF86-5C24-BA87-B17C-D5080C96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00" y="1312322"/>
            <a:ext cx="6000600" cy="45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32C69-87CF-A203-8B70-EC8FF862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3" y="0"/>
            <a:ext cx="516142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48B2-5FE1-70AE-A8A4-BD807F0A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67" y="0"/>
            <a:ext cx="5218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291</Words>
  <Application>Microsoft Office PowerPoint</Application>
  <PresentationFormat>Widescreen</PresentationFormat>
  <Paragraphs>31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Facet</vt:lpstr>
      <vt:lpstr>Vaccine Doses Administered Per County</vt:lpstr>
      <vt:lpstr>2020 </vt:lpstr>
      <vt:lpstr>PowerPoint Presentation</vt:lpstr>
      <vt:lpstr>PowerPoint Presentation</vt:lpstr>
      <vt:lpstr>  Vaccine Rate Per Age Group - Line</vt:lpstr>
      <vt:lpstr>   Vaccine Rates per Age Group - Bar </vt:lpstr>
      <vt:lpstr>Vaccine Distribution By Year</vt:lpstr>
      <vt:lpstr>PowerPoint Presentation</vt:lpstr>
      <vt:lpstr>PowerPoint Presentation</vt:lpstr>
      <vt:lpstr>COVID-19 Vaccination Rates per Series</vt:lpstr>
      <vt:lpstr>Volumes of Vaccination and Booster Series over Time</vt:lpstr>
      <vt:lpstr>Volumes of Vaccination and Booster Series over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Doses Administered Per County</dc:title>
  <dc:creator>Rebekkah Alexander</dc:creator>
  <cp:lastModifiedBy>Rebekkah Alexander</cp:lastModifiedBy>
  <cp:revision>5</cp:revision>
  <dcterms:created xsi:type="dcterms:W3CDTF">2024-08-12T17:44:30Z</dcterms:created>
  <dcterms:modified xsi:type="dcterms:W3CDTF">2024-08-13T01:46:33Z</dcterms:modified>
</cp:coreProperties>
</file>